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45" d="100"/>
          <a:sy n="45" d="100"/>
        </p:scale>
        <p:origin x="-2106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2.2.2016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2.2.2016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2.2.2016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2.2.2016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       предлози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1650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27584" y="1412776"/>
            <a:ext cx="3200400" cy="5486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            </a:t>
            </a:r>
            <a:r>
              <a:rPr lang="en-US" sz="4400" dirty="0" smtClean="0"/>
              <a:t>IN</a:t>
            </a:r>
          </a:p>
          <a:p>
            <a:endParaRPr lang="bg-BG" dirty="0"/>
          </a:p>
        </p:txBody>
      </p:sp>
      <p:pic>
        <p:nvPicPr>
          <p:cNvPr id="7" name="Контейнер за съдържание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60848"/>
            <a:ext cx="28575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716016" y="1124744"/>
            <a:ext cx="3200400" cy="5486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           </a:t>
            </a:r>
            <a:r>
              <a:rPr lang="en-US" sz="3200" dirty="0" smtClean="0"/>
              <a:t>ON</a:t>
            </a:r>
            <a:endParaRPr lang="bg-BG" sz="3200" dirty="0"/>
          </a:p>
        </p:txBody>
      </p:sp>
      <p:pic>
        <p:nvPicPr>
          <p:cNvPr id="8" name="Контейнер за съдържание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00808"/>
            <a:ext cx="2404456" cy="3108325"/>
          </a:xfrm>
        </p:spPr>
      </p:pic>
    </p:spTree>
    <p:extLst>
      <p:ext uri="{BB962C8B-B14F-4D97-AF65-F5344CB8AC3E}">
        <p14:creationId xmlns:p14="http://schemas.microsoft.com/office/powerpoint/2010/main" val="208508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3200400" cy="5486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           </a:t>
            </a:r>
            <a:r>
              <a:rPr lang="en-US" sz="3200" dirty="0"/>
              <a:t>U</a:t>
            </a:r>
            <a:r>
              <a:rPr lang="en-US" sz="3200" dirty="0" smtClean="0"/>
              <a:t>NDER</a:t>
            </a:r>
            <a:endParaRPr lang="bg-BG" sz="3200" dirty="0"/>
          </a:p>
        </p:txBody>
      </p:sp>
      <p:pic>
        <p:nvPicPr>
          <p:cNvPr id="7" name="Контейнер за съдържание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44824"/>
            <a:ext cx="3312368" cy="22322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     behind</a:t>
            </a:r>
            <a:endParaRPr lang="bg-BG" sz="3200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256" y="1701801"/>
            <a:ext cx="2071064" cy="2519288"/>
          </a:xfrm>
        </p:spPr>
      </p:pic>
    </p:spTree>
    <p:extLst>
      <p:ext uri="{BB962C8B-B14F-4D97-AF65-F5344CB8AC3E}">
        <p14:creationId xmlns:p14="http://schemas.microsoft.com/office/powerpoint/2010/main" val="234650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172976" cy="548640"/>
          </a:xfrm>
        </p:spPr>
        <p:txBody>
          <a:bodyPr>
            <a:no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     next to</a:t>
            </a:r>
            <a:endParaRPr lang="bg-BG" sz="3200" dirty="0"/>
          </a:p>
        </p:txBody>
      </p:sp>
      <p:pic>
        <p:nvPicPr>
          <p:cNvPr id="8" name="Контейнер за съдържание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1801"/>
            <a:ext cx="2690824" cy="2663304"/>
          </a:xfrm>
        </p:spPr>
      </p:pic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  Between </a:t>
            </a:r>
            <a:endParaRPr lang="bg-BG" sz="3200" dirty="0"/>
          </a:p>
        </p:txBody>
      </p:sp>
      <p:pic>
        <p:nvPicPr>
          <p:cNvPr id="7" name="Контейнер за съдържание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88" y="1988840"/>
            <a:ext cx="3200400" cy="2467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3825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1187624" y="1124744"/>
            <a:ext cx="6768752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sz="4800" i="1" dirty="0" smtClean="0">
                <a:latin typeface="Bookman Old Style" panose="02050604050505020204" pitchFamily="18" charset="0"/>
              </a:rPr>
              <a:t>Това беше </a:t>
            </a:r>
            <a:r>
              <a:rPr lang="bg-BG" sz="4800" i="1" dirty="0" smtClean="0">
                <a:latin typeface="Bookman Old Style" panose="02050604050505020204" pitchFamily="18" charset="0"/>
              </a:rPr>
              <a:t>всичко! Благодаря за вниманието!</a:t>
            </a:r>
          </a:p>
          <a:p>
            <a:pPr algn="ctr"/>
            <a:r>
              <a:rPr lang="bg-BG" sz="4800" i="1" dirty="0" smtClean="0">
                <a:latin typeface="Bookman Old Style" panose="02050604050505020204" pitchFamily="18" charset="0"/>
              </a:rPr>
              <a:t>Краси 3д клас</a:t>
            </a:r>
            <a:endParaRPr lang="en-US" sz="4800" i="1" dirty="0" smtClean="0">
              <a:latin typeface="Bookman Old Style" panose="02050604050505020204" pitchFamily="18" charset="0"/>
            </a:endParaRPr>
          </a:p>
          <a:p>
            <a:endParaRPr lang="bg-BG" sz="4800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7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Ъгли">
  <a:themeElements>
    <a:clrScheme name="Ъгли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Ъгли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Ъгли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246</TotalTime>
  <Words>26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Ъгли</vt:lpstr>
      <vt:lpstr>       предлози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KIRILOVI 3</dc:creator>
  <cp:lastModifiedBy>teacher</cp:lastModifiedBy>
  <cp:revision>8</cp:revision>
  <dcterms:created xsi:type="dcterms:W3CDTF">2016-01-11T20:24:58Z</dcterms:created>
  <dcterms:modified xsi:type="dcterms:W3CDTF">2016-02-02T04:38:03Z</dcterms:modified>
</cp:coreProperties>
</file>